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0" r:id="rId6"/>
    <p:sldId id="265" r:id="rId7"/>
    <p:sldId id="268" r:id="rId8"/>
    <p:sldId id="261" r:id="rId9"/>
    <p:sldId id="266" r:id="rId10"/>
    <p:sldId id="271" r:id="rId11"/>
    <p:sldId id="262" r:id="rId12"/>
    <p:sldId id="27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905125" y="404178"/>
            <a:ext cx="9144000" cy="2387600"/>
          </a:xfrm>
        </p:spPr>
        <p:txBody>
          <a:bodyPr/>
          <a:p>
            <a:r>
              <a:rPr lang="zh-CN" altLang="en-US"/>
              <a:t>諸神的面具</a:t>
            </a:r>
            <a:br>
              <a:rPr lang="zh-CN" altLang="en-US"/>
            </a:br>
            <a:r>
              <a:rPr lang="en-US" altLang="zh-CN"/>
              <a:t>C</a:t>
            </a:r>
            <a:r>
              <a:rPr lang="en-US" altLang="zh-CN"/>
              <a:t>ounterfeit Gods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5670" y="3267075"/>
            <a:ext cx="11243945" cy="3394710"/>
          </a:xfrm>
        </p:spPr>
        <p:txBody>
          <a:bodyPr>
            <a:normAutofit lnSpcReduction="10000"/>
          </a:bodyPr>
          <a:p>
            <a:pPr algn="l"/>
            <a:endParaRPr lang="en-US" altLang="zh-CN"/>
          </a:p>
          <a:p>
            <a:pPr algn="l"/>
            <a:r>
              <a:rPr lang="en-US" altLang="zh-CN"/>
              <a:t>The Empty Promises of Money, Sex, and Power, and the Only Hope that Matters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Author: Timothy Keller </a:t>
            </a:r>
            <a:endParaRPr lang="en-US" altLang="zh-CN"/>
          </a:p>
          <a:p>
            <a:endParaRPr lang="en-US" altLang="zh-CN"/>
          </a:p>
          <a:p>
            <a:endParaRPr lang="en-US" altLang="zh-CN" sz="1400"/>
          </a:p>
          <a:p>
            <a:endParaRPr lang="en-US" altLang="zh-CN" sz="1400"/>
          </a:p>
          <a:p>
            <a:r>
              <a:rPr lang="en-US" altLang="zh-CN" sz="1400"/>
              <a:t>  </a:t>
            </a:r>
            <a:r>
              <a:rPr lang="en-US" altLang="zh-CN"/>
              <a:t>                                                                   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670" y="161925"/>
            <a:ext cx="2111375" cy="30295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5120" y="238760"/>
            <a:ext cx="9144000" cy="924560"/>
          </a:xfrm>
        </p:spPr>
        <p:txBody>
          <a:bodyPr>
            <a:normAutofit/>
          </a:bodyPr>
          <a:p>
            <a:pPr algn="l"/>
            <a:r>
              <a:rPr lang="en-US" altLang="zh-CN" sz="3110"/>
              <a:t> </a:t>
            </a:r>
            <a:endParaRPr lang="zh-CN" altLang="en-US" sz="311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5120" y="2311718"/>
            <a:ext cx="9144000" cy="1655762"/>
          </a:xfrm>
        </p:spPr>
        <p:txBody>
          <a:bodyPr>
            <a:normAutofit fontScale="85000"/>
          </a:bodyPr>
          <a:p>
            <a:pPr algn="l"/>
            <a:endParaRPr lang="en-US"/>
          </a:p>
          <a:p>
            <a:pPr algn="l"/>
            <a:endParaRPr lang="en-US"/>
          </a:p>
          <a:p>
            <a:pPr algn="l"/>
            <a:r>
              <a:rPr lang="en-US" sz="5845"/>
              <a:t>Issac</a:t>
            </a:r>
            <a:r>
              <a:rPr lang="zh-CN" altLang="en-US" sz="5845"/>
              <a:t>的故事</a:t>
            </a:r>
            <a:endParaRPr lang="zh-CN" altLang="en-US" sz="5845"/>
          </a:p>
          <a:p>
            <a:pPr algn="l"/>
            <a:endParaRPr lang="zh-CN" altLang="en-US" sz="9000"/>
          </a:p>
          <a:p>
            <a:pPr algn="l"/>
            <a:endParaRPr lang="zh-CN" altLang="en-US" sz="9000"/>
          </a:p>
          <a:p>
            <a:pPr algn="l"/>
            <a:endParaRPr lang="en-US" altLang="zh-CN" sz="9000"/>
          </a:p>
          <a:p>
            <a:pPr algn="l"/>
            <a:endParaRPr lang="en-US" altLang="zh-CN" sz="9000"/>
          </a:p>
          <a:p>
            <a:pPr algn="l"/>
            <a:endParaRPr lang="zh-CN" altLang="en-US" sz="9000"/>
          </a:p>
          <a:p>
            <a:pPr algn="l"/>
            <a:endParaRPr lang="zh-CN" altLang="en-US"/>
          </a:p>
          <a:p>
            <a:pPr algn="l"/>
            <a:endParaRPr lang="zh-CN" altLang="en-US"/>
          </a:p>
          <a:p>
            <a:pPr algn="l"/>
            <a:endParaRPr lang="zh-CN" altLang="en-US"/>
          </a:p>
          <a:p>
            <a:pPr algn="l"/>
            <a:endParaRPr lang="zh-CN" altLang="en-US"/>
          </a:p>
          <a:p>
            <a:pPr algn="l"/>
            <a:endParaRPr lang="en-US" altLang="zh-CN"/>
          </a:p>
          <a:p>
            <a:pPr algn="l"/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1420" y="398780"/>
            <a:ext cx="5276850" cy="6061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" y="238760"/>
            <a:ext cx="9144000" cy="924560"/>
          </a:xfrm>
        </p:spPr>
        <p:txBody>
          <a:bodyPr>
            <a:normAutofit fontScale="90000"/>
          </a:bodyPr>
          <a:p>
            <a:pPr algn="l"/>
            <a:r>
              <a:rPr lang="en-US" altLang="zh-CN"/>
              <a:t>Takeaway/Reflection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70560" y="1641158"/>
            <a:ext cx="9144000" cy="1655762"/>
          </a:xfrm>
        </p:spPr>
        <p:txBody>
          <a:bodyPr>
            <a:noAutofit/>
          </a:bodyPr>
          <a:p>
            <a:pPr algn="l"/>
            <a:r>
              <a:rPr lang="en-US" altLang="zh-CN" sz="2800"/>
              <a:t>1. </a:t>
            </a:r>
            <a:r>
              <a:rPr lang="zh-CN" altLang="en-US" sz="2800"/>
              <a:t>分享一個今天的得著。</a:t>
            </a:r>
            <a:endParaRPr lang="zh-CN" altLang="en-US" sz="9335"/>
          </a:p>
          <a:p>
            <a:pPr algn="l"/>
            <a:endParaRPr lang="zh-CN" altLang="en-US" sz="2800"/>
          </a:p>
          <a:p>
            <a:pPr algn="l"/>
            <a:r>
              <a:rPr lang="zh-CN" altLang="en-US" sz="2800"/>
              <a:t>或</a:t>
            </a:r>
            <a:endParaRPr lang="zh-CN" altLang="en-US" sz="2800"/>
          </a:p>
          <a:p>
            <a:pPr algn="l"/>
            <a:endParaRPr lang="zh-CN" altLang="en-US" sz="2800"/>
          </a:p>
          <a:p>
            <a:pPr algn="l"/>
            <a:r>
              <a:rPr lang="en-US" altLang="zh-CN" sz="2800"/>
              <a:t>2. </a:t>
            </a:r>
            <a:r>
              <a:rPr lang="zh-CN" altLang="en-US" sz="2800"/>
              <a:t>一個得勝的經歷：</a:t>
            </a:r>
            <a:r>
              <a:rPr lang="en-US" altLang="zh-CN" sz="2800"/>
              <a:t> </a:t>
            </a:r>
            <a:r>
              <a:rPr lang="zh-CN" altLang="en-US" sz="2800"/>
              <a:t>在你的生命中，曾經是否某個領域沒有被神完全掌握，给</a:t>
            </a:r>
            <a:r>
              <a:rPr lang="en-US" altLang="zh-CN" sz="2800"/>
              <a:t>“</a:t>
            </a:r>
            <a:r>
              <a:rPr lang="zh-CN" altLang="en-US" sz="2800"/>
              <a:t>諸神</a:t>
            </a:r>
            <a:r>
              <a:rPr lang="en-US" altLang="zh-CN" sz="2800"/>
              <a:t>”</a:t>
            </a:r>
            <a:r>
              <a:rPr lang="zh-CN" altLang="en-US" sz="2800"/>
              <a:t>留了空間？後來如何得胜？</a:t>
            </a:r>
            <a:endParaRPr lang="zh-CN" altLang="en-US" sz="2800"/>
          </a:p>
          <a:p>
            <a:pPr algn="l"/>
            <a:endParaRPr lang="en-US" altLang="zh-CN" sz="2800"/>
          </a:p>
          <a:p>
            <a:pPr algn="l"/>
            <a:endParaRPr lang="zh-CN" alt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0520" y="66040"/>
            <a:ext cx="9144000" cy="998220"/>
          </a:xfrm>
        </p:spPr>
        <p:txBody>
          <a:bodyPr>
            <a:normAutofit/>
          </a:bodyPr>
          <a:p>
            <a:pPr algn="l"/>
            <a:r>
              <a:rPr lang="en-US" altLang="zh-CN" sz="4445"/>
              <a:t>Classification / </a:t>
            </a:r>
            <a:r>
              <a:rPr lang="zh-CN" altLang="en-US" sz="4445"/>
              <a:t>假神分類</a:t>
            </a:r>
            <a:endParaRPr lang="zh-CN" altLang="en-US" sz="444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0520" y="1795780"/>
            <a:ext cx="11473815" cy="4237990"/>
          </a:xfrm>
        </p:spPr>
        <p:txBody>
          <a:bodyPr>
            <a:normAutofit fontScale="25000"/>
          </a:bodyPr>
          <a:p>
            <a:pPr algn="l"/>
            <a:r>
              <a:rPr lang="en-US" altLang="zh-CN" sz="10000"/>
              <a:t>Visible vs Invisible                   </a:t>
            </a:r>
            <a:r>
              <a:rPr lang="zh-CN" altLang="en-US" sz="10000"/>
              <a:t>（可見</a:t>
            </a:r>
            <a:r>
              <a:rPr lang="en-US" altLang="zh-CN" sz="10000"/>
              <a:t> vs </a:t>
            </a:r>
            <a:r>
              <a:rPr lang="zh-CN" altLang="en-US" sz="10000"/>
              <a:t>不可見）</a:t>
            </a:r>
            <a:endParaRPr lang="zh-CN" altLang="en-US" sz="10000"/>
          </a:p>
          <a:p>
            <a:pPr algn="l"/>
            <a:endParaRPr lang="en-US" altLang="zh-CN" sz="10000"/>
          </a:p>
          <a:p>
            <a:pPr algn="l"/>
            <a:r>
              <a:rPr lang="en-US" altLang="zh-CN" sz="10000"/>
              <a:t>Good vs Bad (In Nature)           (</a:t>
            </a:r>
            <a:r>
              <a:rPr lang="zh-CN" altLang="en-US" sz="10000"/>
              <a:t>本質上好</a:t>
            </a:r>
            <a:r>
              <a:rPr lang="en-US" altLang="zh-CN" sz="10000"/>
              <a:t> vs </a:t>
            </a:r>
            <a:r>
              <a:rPr lang="zh-CN" altLang="en-US" sz="10000"/>
              <a:t>壞）</a:t>
            </a:r>
            <a:endParaRPr lang="zh-CN" altLang="en-US" sz="10000"/>
          </a:p>
          <a:p>
            <a:pPr algn="l"/>
            <a:endParaRPr lang="en-US" altLang="zh-CN" sz="10000"/>
          </a:p>
          <a:p>
            <a:pPr algn="l"/>
            <a:r>
              <a:rPr lang="en-US" altLang="zh-CN" sz="10000"/>
              <a:t>Internal vs External                    (</a:t>
            </a:r>
            <a:r>
              <a:rPr lang="zh-CN" altLang="en-US" sz="10000"/>
              <a:t>內部</a:t>
            </a:r>
            <a:r>
              <a:rPr lang="en-US" altLang="zh-CN" sz="10000"/>
              <a:t> vs </a:t>
            </a:r>
            <a:r>
              <a:rPr lang="zh-CN" altLang="en-US" sz="10000"/>
              <a:t>外部）</a:t>
            </a:r>
            <a:endParaRPr lang="zh-CN" altLang="en-US" sz="10000"/>
          </a:p>
          <a:p>
            <a:pPr algn="l"/>
            <a:endParaRPr lang="en-US" altLang="zh-CN" sz="10000"/>
          </a:p>
          <a:p>
            <a:pPr algn="l"/>
            <a:r>
              <a:rPr lang="en-US" altLang="zh-CN" sz="10000"/>
              <a:t>Individual vs Collective              (</a:t>
            </a:r>
            <a:r>
              <a:rPr lang="zh-CN" altLang="en-US" sz="10000"/>
              <a:t>私人層面</a:t>
            </a:r>
            <a:r>
              <a:rPr lang="en-US" altLang="zh-CN" sz="10000"/>
              <a:t> vs </a:t>
            </a:r>
            <a:r>
              <a:rPr lang="zh-CN" altLang="en-US" sz="10000"/>
              <a:t>社會層面）</a:t>
            </a:r>
            <a:endParaRPr lang="zh-CN" altLang="en-US" sz="10000"/>
          </a:p>
          <a:p>
            <a:pPr algn="l"/>
            <a:endParaRPr lang="zh-CN" altLang="en-US" sz="4000"/>
          </a:p>
          <a:p>
            <a:pPr algn="l"/>
            <a:endParaRPr lang="zh-CN" altLang="en-US" sz="4000"/>
          </a:p>
          <a:p>
            <a:pPr algn="l"/>
            <a:r>
              <a:rPr lang="en-US" altLang="zh-CN" sz="5600">
                <a:sym typeface="+mn-ea"/>
              </a:rPr>
              <a:t>Keller, T. (2010). Counterfeit Gods: When the empty promises of love, money and power let you down. Hachette UK.     </a:t>
            </a:r>
            <a:endParaRPr lang="zh-CN" altLang="en-US" sz="5600"/>
          </a:p>
        </p:txBody>
      </p:sp>
      <p:pic>
        <p:nvPicPr>
          <p:cNvPr id="4" name="图片 3"/>
          <p:cNvPicPr/>
          <p:nvPr/>
        </p:nvPicPr>
        <p:blipFill>
          <a:blip r:embed="rId1"/>
          <a:srcRect l="7481"/>
          <a:stretch>
            <a:fillRect/>
          </a:stretch>
        </p:blipFill>
        <p:spPr>
          <a:xfrm>
            <a:off x="9939020" y="3781425"/>
            <a:ext cx="158623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96545" y="1142365"/>
            <a:ext cx="10634345" cy="998220"/>
          </a:xfrm>
        </p:spPr>
        <p:txBody>
          <a:bodyPr>
            <a:normAutofit fontScale="90000"/>
          </a:bodyPr>
          <a:p>
            <a:pPr algn="l"/>
            <a:r>
              <a:rPr lang="en-US" altLang="zh-CN" sz="4445"/>
              <a:t>The Devil’s Scheme / </a:t>
            </a:r>
            <a:r>
              <a:rPr lang="zh-CN" altLang="en-US" sz="4445"/>
              <a:t>惡者計謀</a:t>
            </a:r>
            <a:r>
              <a:rPr lang="en-US" altLang="zh-CN" sz="4445"/>
              <a:t> </a:t>
            </a:r>
            <a:br>
              <a:rPr lang="en-US" altLang="zh-CN" sz="4445"/>
            </a:br>
            <a:br>
              <a:rPr lang="en-US" altLang="zh-CN" sz="4445"/>
            </a:br>
            <a:r>
              <a:rPr lang="zh-CN" altLang="en-US" sz="2665">
                <a:sym typeface="+mn-ea"/>
              </a:rPr>
              <a:t>務要謹守、警醒，因為你們的仇敵魔鬼如同吼叫的獅子，遍地遊行，尋找可吞吃的人。</a:t>
            </a:r>
            <a:r>
              <a:rPr lang="en-US" altLang="zh-CN" sz="2665">
                <a:sym typeface="+mn-ea"/>
              </a:rPr>
              <a:t>- </a:t>
            </a:r>
            <a:r>
              <a:rPr lang="zh-CN" altLang="en-US" sz="2665">
                <a:sym typeface="+mn-ea"/>
              </a:rPr>
              <a:t>彼得前書</a:t>
            </a:r>
            <a:r>
              <a:rPr lang="en-US" altLang="zh-CN" sz="2665">
                <a:sym typeface="+mn-ea"/>
              </a:rPr>
              <a:t>5:8</a:t>
            </a:r>
            <a:r>
              <a:rPr lang="en-US" altLang="zh-CN" sz="2665">
                <a:sym typeface="+mn-ea"/>
              </a:rPr>
              <a:t> </a:t>
            </a:r>
            <a:endParaRPr lang="en-US" altLang="zh-CN" sz="266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7045" y="2367280"/>
            <a:ext cx="9421495" cy="4086860"/>
          </a:xfrm>
        </p:spPr>
        <p:txBody>
          <a:bodyPr>
            <a:normAutofit/>
          </a:bodyPr>
          <a:p>
            <a:pPr algn="l"/>
            <a:r>
              <a:rPr lang="en-US" altLang="zh-CN" sz="4000"/>
              <a:t>Half-truth </a:t>
            </a:r>
            <a:endParaRPr lang="en-US" altLang="zh-CN" sz="4000"/>
          </a:p>
          <a:p>
            <a:pPr algn="l"/>
            <a:r>
              <a:rPr lang="en-US" altLang="zh-CN" sz="4000"/>
              <a:t>Hurts</a:t>
            </a:r>
            <a:endParaRPr lang="zh-CN" altLang="en-US" sz="4000"/>
          </a:p>
          <a:p>
            <a:pPr algn="l"/>
            <a:r>
              <a:rPr lang="en-US" altLang="zh-CN" sz="4000"/>
              <a:t>Hooks</a:t>
            </a:r>
            <a:endParaRPr lang="zh-CN" altLang="en-US" sz="4000"/>
          </a:p>
          <a:p>
            <a:pPr algn="l"/>
            <a:endParaRPr lang="en-US" altLang="zh-CN" sz="2335"/>
          </a:p>
          <a:p>
            <a:pPr algn="l"/>
            <a:endParaRPr lang="en-US" altLang="zh-CN" sz="2335"/>
          </a:p>
          <a:p>
            <a:pPr algn="l"/>
            <a:endParaRPr lang="en-US" altLang="zh-CN" sz="2335"/>
          </a:p>
          <a:p>
            <a:pPr algn="l"/>
            <a:r>
              <a:rPr lang="en-US" altLang="zh-CN" sz="2335"/>
              <a:t>Paster Edmund Chan(2025). IDMC Hong Kong</a:t>
            </a:r>
            <a:endParaRPr lang="en-US" altLang="zh-CN" sz="2335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2460625" y="3543300"/>
            <a:ext cx="133350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副标题 2"/>
          <p:cNvSpPr>
            <a:spLocks noGrp="1"/>
          </p:cNvSpPr>
          <p:nvPr/>
        </p:nvSpPr>
        <p:spPr>
          <a:xfrm>
            <a:off x="4100195" y="1645920"/>
            <a:ext cx="5038725" cy="3457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335"/>
              <a:t> </a:t>
            </a:r>
            <a:endParaRPr lang="en-US" altLang="zh-CN" sz="2335"/>
          </a:p>
          <a:p>
            <a:pPr algn="l"/>
            <a:endParaRPr lang="en-US" altLang="zh-CN" sz="2335"/>
          </a:p>
          <a:p>
            <a:pPr algn="l"/>
            <a:r>
              <a:rPr lang="en-US" altLang="zh-CN" sz="3800"/>
              <a:t>Spiritual Blindness </a:t>
            </a:r>
            <a:endParaRPr lang="en-US" altLang="zh-CN" sz="3800"/>
          </a:p>
          <a:p>
            <a:pPr algn="l"/>
            <a:endParaRPr lang="en-US" altLang="zh-CN" sz="3800"/>
          </a:p>
          <a:p>
            <a:pPr algn="l"/>
            <a:r>
              <a:rPr lang="en-US" altLang="zh-CN" sz="3800">
                <a:sym typeface="+mn-ea"/>
              </a:rPr>
              <a:t>Spiritual Droughts</a:t>
            </a:r>
            <a:endParaRPr lang="en-US" altLang="zh-CN" sz="4000">
              <a:sym typeface="+mn-ea"/>
            </a:endParaRPr>
          </a:p>
          <a:p>
            <a:pPr algn="l"/>
            <a:endParaRPr lang="en-US" altLang="zh-CN" sz="4000">
              <a:sym typeface="+mn-ea"/>
            </a:endParaRPr>
          </a:p>
          <a:p>
            <a:pPr algn="l"/>
            <a:r>
              <a:rPr lang="en-US" altLang="zh-CN" sz="4000">
                <a:sym typeface="+mn-ea"/>
              </a:rPr>
              <a:t>Spiritual Condemnation</a:t>
            </a:r>
            <a:endParaRPr lang="en-US" altLang="zh-CN" sz="4000"/>
          </a:p>
          <a:p>
            <a:pPr algn="l"/>
            <a:endParaRPr lang="en-US" altLang="zh-CN" sz="4000"/>
          </a:p>
          <a:p>
            <a:pPr algn="l"/>
            <a:endParaRPr lang="en-US" altLang="zh-CN" sz="4000"/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9210675" y="5522595"/>
            <a:ext cx="2362200" cy="124206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7693025" y="3423920"/>
            <a:ext cx="133350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副标题 2"/>
          <p:cNvSpPr>
            <a:spLocks noGrp="1"/>
          </p:cNvSpPr>
          <p:nvPr/>
        </p:nvSpPr>
        <p:spPr>
          <a:xfrm>
            <a:off x="9274175" y="1544320"/>
            <a:ext cx="2694305" cy="3457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335"/>
              <a:t> </a:t>
            </a:r>
            <a:endParaRPr lang="en-US" altLang="zh-CN" sz="2335"/>
          </a:p>
          <a:p>
            <a:pPr algn="l"/>
            <a:endParaRPr lang="en-US" altLang="zh-CN" sz="2335"/>
          </a:p>
          <a:p>
            <a:pPr algn="l"/>
            <a:r>
              <a:rPr lang="en-US" altLang="zh-CN" sz="3400"/>
              <a:t>Spiritual Darkness </a:t>
            </a:r>
            <a:endParaRPr lang="en-US" altLang="zh-CN" sz="3400"/>
          </a:p>
          <a:p>
            <a:pPr algn="l"/>
            <a:r>
              <a:rPr lang="en-US" altLang="zh-CN" sz="3400"/>
              <a:t>&amp; </a:t>
            </a:r>
            <a:endParaRPr lang="en-US" altLang="zh-CN" sz="3400"/>
          </a:p>
          <a:p>
            <a:pPr algn="l"/>
            <a:r>
              <a:rPr lang="en-US" altLang="zh-CN" sz="3400"/>
              <a:t>Spiritual Death  </a:t>
            </a:r>
            <a:endParaRPr lang="en-US" altLang="zh-CN" sz="3400"/>
          </a:p>
          <a:p>
            <a:pPr algn="l"/>
            <a:endParaRPr lang="en-US" altLang="zh-CN" sz="3800"/>
          </a:p>
          <a:p>
            <a:pPr algn="l"/>
            <a:endParaRPr lang="en-US" altLang="zh-CN" sz="4000"/>
          </a:p>
          <a:p>
            <a:pPr algn="l"/>
            <a:endParaRPr lang="en-US" altLang="zh-CN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Dos and Donts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4619625" y="4248150"/>
            <a:ext cx="295275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67410" y="1108710"/>
            <a:ext cx="10895330" cy="3560445"/>
          </a:xfrm>
        </p:spPr>
        <p:txBody>
          <a:bodyPr>
            <a:normAutofit fontScale="25000"/>
          </a:bodyPr>
          <a:p>
            <a:pPr algn="l"/>
            <a:endParaRPr lang="en-US" altLang="zh-CN" sz="12000"/>
          </a:p>
          <a:p>
            <a:pPr algn="l"/>
            <a:r>
              <a:rPr lang="en-US" altLang="zh-CN" sz="12000"/>
              <a:t>1. Will power / </a:t>
            </a:r>
            <a:r>
              <a:rPr lang="zh-CN" altLang="en-US" sz="12000"/>
              <a:t>仅靠个人意志力</a:t>
            </a:r>
            <a:endParaRPr lang="en-US" altLang="zh-CN" sz="12000"/>
          </a:p>
          <a:p>
            <a:pPr algn="l"/>
            <a:r>
              <a:rPr lang="en-US" altLang="zh-CN" sz="12000"/>
              <a:t>2. Self-improvement Program / </a:t>
            </a:r>
            <a:r>
              <a:rPr lang="zh-CN" altLang="en-US" sz="12000"/>
              <a:t>靠自我提升项目</a:t>
            </a:r>
            <a:endParaRPr lang="en-US" altLang="zh-CN" sz="12000"/>
          </a:p>
          <a:p>
            <a:pPr algn="l"/>
            <a:r>
              <a:rPr lang="en-US" altLang="zh-CN" sz="12000"/>
              <a:t>3. Fight Alone / </a:t>
            </a:r>
            <a:r>
              <a:rPr lang="zh-CN" altLang="en-US" sz="12000"/>
              <a:t>孤身奋战</a:t>
            </a:r>
            <a:endParaRPr lang="en-US" altLang="zh-CN" sz="12000"/>
          </a:p>
          <a:p>
            <a:pPr algn="l"/>
            <a:r>
              <a:rPr lang="en-US" altLang="zh-CN" sz="12000"/>
              <a:t>4. Quick Fix / </a:t>
            </a:r>
            <a:r>
              <a:rPr lang="zh-CN" altLang="en-US" sz="12000"/>
              <a:t>快效药</a:t>
            </a:r>
            <a:endParaRPr lang="zh-CN" altLang="en-US" sz="12000"/>
          </a:p>
          <a:p>
            <a:pPr algn="l"/>
            <a:endParaRPr lang="zh-CN" altLang="en-US" sz="12000"/>
          </a:p>
          <a:p>
            <a:pPr algn="l"/>
            <a:r>
              <a:rPr lang="zh-CN" altLang="en-US" sz="12000"/>
              <a:t>所以，要站穩了，用真理當作帶子束腰，用公義當作護心鏡遮胸，又用和平的福音當作預備走路的鞋穿在腳上。此外，要拿信德當作盾牌，用來撲滅那惡者一切燒着的箭。要戴上救恩的頭盔，拿着聖靈的寶劍</a:t>
            </a:r>
            <a:r>
              <a:rPr lang="en-US" altLang="zh-CN" sz="12000"/>
              <a:t>—</a:t>
            </a:r>
            <a:r>
              <a:rPr lang="zh-CN" altLang="en-US" sz="12000"/>
              <a:t>就是上帝的道。</a:t>
            </a:r>
            <a:r>
              <a:rPr lang="en-US" altLang="zh-CN" sz="12000"/>
              <a:t>- </a:t>
            </a:r>
            <a:r>
              <a:rPr lang="zh-CN" altLang="en-US" sz="12000">
                <a:sym typeface="+mn-ea"/>
              </a:rPr>
              <a:t>以弗所书</a:t>
            </a:r>
            <a:r>
              <a:rPr lang="en-US" altLang="zh-CN" sz="12000">
                <a:sym typeface="+mn-ea"/>
              </a:rPr>
              <a:t> Ephesians 6:14-17</a:t>
            </a:r>
            <a:endParaRPr lang="zh-CN" altLang="en-US" sz="12000"/>
          </a:p>
          <a:p>
            <a:pPr algn="l"/>
            <a:endParaRPr lang="en-US" altLang="zh-CN" sz="1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65735"/>
            <a:ext cx="107632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97470" y="4033520"/>
            <a:ext cx="3924300" cy="1672590"/>
          </a:xfrm>
        </p:spPr>
        <p:txBody>
          <a:bodyPr>
            <a:normAutofit fontScale="90000"/>
          </a:bodyPr>
          <a:p>
            <a:pPr algn="l"/>
            <a:br>
              <a:rPr lang="en-US" altLang="zh-CN" sz="4220"/>
            </a:br>
            <a:br>
              <a:rPr lang="en-US" altLang="zh-CN" sz="4220"/>
            </a:br>
            <a:r>
              <a:rPr lang="en-US" altLang="zh-CN" sz="4220"/>
              <a:t>Hooks</a:t>
            </a:r>
            <a:br>
              <a:rPr lang="en-US" altLang="zh-CN" sz="4220"/>
            </a:br>
            <a:br>
              <a:rPr lang="en-US" altLang="zh-CN" sz="4220"/>
            </a:br>
            <a:r>
              <a:rPr lang="en-US" altLang="zh-CN" sz="4220">
                <a:sym typeface="+mn-ea"/>
              </a:rPr>
              <a:t>Half-truth</a:t>
            </a:r>
            <a:br>
              <a:rPr lang="en-US" altLang="zh-CN" sz="4220">
                <a:sym typeface="+mn-ea"/>
              </a:rPr>
            </a:br>
            <a:br>
              <a:rPr lang="en-US" altLang="zh-CN" sz="4220">
                <a:sym typeface="+mn-ea"/>
              </a:rPr>
            </a:br>
            <a:br>
              <a:rPr lang="en-US" altLang="zh-CN" sz="4220">
                <a:sym typeface="+mn-ea"/>
              </a:rPr>
            </a:br>
            <a:r>
              <a:rPr lang="en-US" altLang="zh-CN" sz="4220">
                <a:sym typeface="+mn-ea"/>
              </a:rPr>
              <a:t>Hurts</a:t>
            </a:r>
            <a:endParaRPr lang="zh-CN" altLang="en-US" sz="4220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8775" y="2313940"/>
            <a:ext cx="4914900" cy="1655445"/>
          </a:xfrm>
        </p:spPr>
        <p:txBody>
          <a:bodyPr>
            <a:noAutofit/>
          </a:bodyPr>
          <a:p>
            <a:pPr algn="l"/>
            <a:r>
              <a:rPr lang="en-US" altLang="zh-CN" sz="3800"/>
              <a:t>Holy Spirit(Strength)</a:t>
            </a:r>
            <a:endParaRPr lang="en-US" altLang="zh-CN" sz="3800"/>
          </a:p>
          <a:p>
            <a:pPr algn="l"/>
            <a:endParaRPr lang="en-US" altLang="zh-CN" sz="3800"/>
          </a:p>
          <a:p>
            <a:pPr algn="l"/>
            <a:r>
              <a:rPr lang="en-US" altLang="zh-CN" sz="3800"/>
              <a:t>Holy Bible(Truth)</a:t>
            </a:r>
            <a:endParaRPr lang="en-US" altLang="zh-CN" sz="3800"/>
          </a:p>
          <a:p>
            <a:pPr algn="l"/>
            <a:endParaRPr lang="en-US" altLang="zh-CN" sz="3800"/>
          </a:p>
          <a:p>
            <a:pPr algn="l"/>
            <a:r>
              <a:rPr lang="en-US" altLang="zh-CN" sz="3800"/>
              <a:t>Holy Church(Healing)</a:t>
            </a:r>
            <a:endParaRPr lang="en-US" altLang="zh-CN" sz="3800"/>
          </a:p>
          <a:p>
            <a:pPr algn="l"/>
            <a:endParaRPr lang="en-US" altLang="zh-CN" sz="3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6480" y="23495"/>
            <a:ext cx="1276350" cy="1352550"/>
          </a:xfrm>
          <a:prstGeom prst="rect">
            <a:avLst/>
          </a:prstGeom>
        </p:spPr>
      </p:pic>
      <p:sp>
        <p:nvSpPr>
          <p:cNvPr id="4" name="燕尾形箭头 3"/>
          <p:cNvSpPr/>
          <p:nvPr/>
        </p:nvSpPr>
        <p:spPr>
          <a:xfrm>
            <a:off x="5430520" y="2606040"/>
            <a:ext cx="1381760" cy="75565"/>
          </a:xfrm>
          <a:prstGeom prst="notch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燕尾形箭头 5"/>
          <p:cNvSpPr/>
          <p:nvPr/>
        </p:nvSpPr>
        <p:spPr>
          <a:xfrm>
            <a:off x="5430520" y="3931920"/>
            <a:ext cx="1381760" cy="75565"/>
          </a:xfrm>
          <a:prstGeom prst="notch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燕尾形箭头 6"/>
          <p:cNvSpPr/>
          <p:nvPr/>
        </p:nvSpPr>
        <p:spPr>
          <a:xfrm>
            <a:off x="5430520" y="5308600"/>
            <a:ext cx="1381760" cy="75565"/>
          </a:xfrm>
          <a:prstGeom prst="notch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77790" y="3972560"/>
            <a:ext cx="6981825" cy="1672590"/>
          </a:xfrm>
        </p:spPr>
        <p:txBody>
          <a:bodyPr>
            <a:normAutofit fontScale="90000"/>
          </a:bodyPr>
          <a:p>
            <a:pPr algn="l"/>
            <a:br>
              <a:rPr lang="en-US" altLang="zh-CN"/>
            </a:br>
            <a:br>
              <a:rPr lang="en-US" altLang="zh-CN"/>
            </a:br>
            <a:br>
              <a:rPr lang="en-US" altLang="zh-CN"/>
            </a:br>
            <a:br>
              <a:rPr lang="en-US" altLang="zh-CN" sz="2220"/>
            </a:br>
            <a:r>
              <a:rPr lang="zh-CN" altLang="en-US" sz="2220"/>
              <a:t>他對我說：</a:t>
            </a:r>
            <a:r>
              <a:rPr lang="en-US" altLang="zh-CN" sz="2220"/>
              <a:t>“</a:t>
            </a:r>
            <a:r>
              <a:rPr lang="zh-CN" altLang="en-US" sz="2220"/>
              <a:t>這是耶和華指示所羅巴伯的。萬軍之耶和華說：不是倚靠勢力，不是倚靠才能，乃是</a:t>
            </a:r>
            <a:r>
              <a:rPr lang="zh-CN" altLang="en-US" sz="2220">
                <a:solidFill>
                  <a:srgbClr val="FF0000"/>
                </a:solidFill>
              </a:rPr>
              <a:t>倚靠我的靈方能成事</a:t>
            </a:r>
            <a:r>
              <a:rPr lang="zh-CN" altLang="en-US" sz="2220"/>
              <a:t>。</a:t>
            </a:r>
            <a:br>
              <a:rPr lang="zh-CN" altLang="en-US" sz="2220"/>
            </a:br>
            <a:r>
              <a:rPr lang="en-US" altLang="zh-CN" sz="2220"/>
              <a:t>- </a:t>
            </a:r>
            <a:r>
              <a:rPr lang="zh-CN" altLang="en-US" sz="2220">
                <a:sym typeface="+mn-ea"/>
              </a:rPr>
              <a:t>撒迦利亞書</a:t>
            </a:r>
            <a:r>
              <a:rPr lang="en-US" altLang="zh-CN" sz="2220">
                <a:sym typeface="+mn-ea"/>
              </a:rPr>
              <a:t>4:6</a:t>
            </a:r>
            <a:br>
              <a:rPr lang="en-US" altLang="zh-CN" sz="2220">
                <a:sym typeface="+mn-ea"/>
              </a:rPr>
            </a:br>
            <a:br>
              <a:rPr lang="en-US" altLang="zh-CN" sz="2220">
                <a:sym typeface="+mn-ea"/>
              </a:rPr>
            </a:br>
            <a:br>
              <a:rPr lang="en-US" altLang="zh-CN" sz="2220">
                <a:sym typeface="+mn-ea"/>
              </a:rPr>
            </a:br>
            <a:r>
              <a:rPr lang="en-US" altLang="zh-CN" sz="2220">
                <a:sym typeface="+mn-ea"/>
              </a:rPr>
              <a:t> </a:t>
            </a:r>
            <a:r>
              <a:rPr lang="zh-CN" altLang="en-US" sz="2220">
                <a:sym typeface="+mn-ea"/>
              </a:rPr>
              <a:t>你的話是我</a:t>
            </a:r>
            <a:r>
              <a:rPr lang="zh-CN" altLang="en-US" sz="2220">
                <a:solidFill>
                  <a:srgbClr val="FF0000"/>
                </a:solidFill>
                <a:sym typeface="+mn-ea"/>
              </a:rPr>
              <a:t>腳前的燈</a:t>
            </a:r>
            <a:r>
              <a:rPr lang="zh-CN" altLang="en-US" sz="2220">
                <a:sym typeface="+mn-ea"/>
              </a:rPr>
              <a:t>，</a:t>
            </a:r>
            <a:r>
              <a:rPr lang="en-US" altLang="zh-CN" sz="2220">
                <a:sym typeface="+mn-ea"/>
              </a:rPr>
              <a:t> </a:t>
            </a:r>
            <a:r>
              <a:rPr lang="zh-CN" altLang="en-US" sz="2220">
                <a:sym typeface="+mn-ea"/>
              </a:rPr>
              <a:t>是我</a:t>
            </a:r>
            <a:r>
              <a:rPr lang="zh-CN" altLang="en-US" sz="2220">
                <a:solidFill>
                  <a:srgbClr val="FF0000"/>
                </a:solidFill>
                <a:sym typeface="+mn-ea"/>
              </a:rPr>
              <a:t>路上的光</a:t>
            </a:r>
            <a:r>
              <a:rPr lang="zh-CN" altLang="en-US" sz="2220">
                <a:sym typeface="+mn-ea"/>
              </a:rPr>
              <a:t>。</a:t>
            </a:r>
            <a:r>
              <a:rPr lang="en-US" altLang="zh-CN" sz="2220">
                <a:sym typeface="+mn-ea"/>
              </a:rPr>
              <a:t>- </a:t>
            </a:r>
            <a:r>
              <a:rPr lang="zh-CN" altLang="en-US" sz="2220">
                <a:sym typeface="+mn-ea"/>
              </a:rPr>
              <a:t>詩篇</a:t>
            </a:r>
            <a:r>
              <a:rPr lang="en-US" altLang="zh-CN" sz="2220">
                <a:sym typeface="+mn-ea"/>
              </a:rPr>
              <a:t>119:105</a:t>
            </a:r>
            <a:br>
              <a:rPr lang="en-US" altLang="zh-CN" sz="2220">
                <a:sym typeface="+mn-ea"/>
              </a:rPr>
            </a:br>
            <a:br>
              <a:rPr lang="en-US" altLang="zh-CN" sz="2220">
                <a:sym typeface="+mn-ea"/>
              </a:rPr>
            </a:br>
            <a:br>
              <a:rPr lang="en-US" altLang="zh-CN" sz="2220">
                <a:sym typeface="+mn-ea"/>
              </a:rPr>
            </a:br>
            <a:br>
              <a:rPr lang="en-US" altLang="zh-CN" sz="2220">
                <a:sym typeface="+mn-ea"/>
              </a:rPr>
            </a:br>
            <a:r>
              <a:rPr lang="en-US" altLang="zh-CN" sz="2220">
                <a:sym typeface="+mn-ea"/>
              </a:rPr>
              <a:t> </a:t>
            </a:r>
            <a:r>
              <a:rPr lang="zh-CN" altLang="en-US" sz="2220">
                <a:sym typeface="+mn-ea"/>
              </a:rPr>
              <a:t>兩個人總比一個人好，因為二人勞碌同得美好的果效。</a:t>
            </a:r>
            <a:r>
              <a:rPr lang="en-US" altLang="zh-CN" sz="222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2220">
                <a:solidFill>
                  <a:srgbClr val="FF0000"/>
                </a:solidFill>
                <a:sym typeface="+mn-ea"/>
              </a:rPr>
              <a:t>若是跌倒，這人可以扶起他的同伴</a:t>
            </a:r>
            <a:r>
              <a:rPr lang="zh-CN" altLang="en-US" sz="2220">
                <a:sym typeface="+mn-ea"/>
              </a:rPr>
              <a:t>；若是孤身跌倒，沒有別人扶起他來，這人就有禍了</a:t>
            </a:r>
            <a:r>
              <a:rPr lang="en-US" sz="2220">
                <a:sym typeface="+mn-ea"/>
              </a:rPr>
              <a:t>...... </a:t>
            </a:r>
            <a:r>
              <a:rPr lang="en-US" altLang="zh-CN" sz="2220">
                <a:sym typeface="+mn-ea"/>
              </a:rPr>
              <a:t>- </a:t>
            </a:r>
            <a:r>
              <a:rPr lang="zh-CN" altLang="en-US" sz="2220">
                <a:sym typeface="+mn-ea"/>
              </a:rPr>
              <a:t>傳道書</a:t>
            </a:r>
            <a:r>
              <a:rPr lang="en-US" altLang="zh-CN" sz="2220">
                <a:sym typeface="+mn-ea"/>
              </a:rPr>
              <a:t>4:9-12</a:t>
            </a:r>
            <a:endParaRPr lang="zh-CN" altLang="en-US" sz="2220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8615" y="1948180"/>
            <a:ext cx="4914900" cy="1655445"/>
          </a:xfrm>
        </p:spPr>
        <p:txBody>
          <a:bodyPr>
            <a:noAutofit/>
          </a:bodyPr>
          <a:p>
            <a:pPr algn="l"/>
            <a:r>
              <a:rPr lang="en-US" altLang="zh-CN" sz="4000"/>
              <a:t>Holy Spirit(Strength)</a:t>
            </a:r>
            <a:endParaRPr lang="en-US" altLang="zh-CN" sz="4000"/>
          </a:p>
          <a:p>
            <a:pPr algn="l"/>
            <a:endParaRPr lang="en-US" altLang="zh-CN" sz="4000"/>
          </a:p>
          <a:p>
            <a:pPr algn="l"/>
            <a:r>
              <a:rPr lang="en-US" altLang="zh-CN" sz="4000"/>
              <a:t>Holy Bible(Truth)</a:t>
            </a:r>
            <a:endParaRPr lang="en-US" altLang="zh-CN" sz="4000"/>
          </a:p>
          <a:p>
            <a:pPr algn="l"/>
            <a:endParaRPr lang="en-US" altLang="zh-CN" sz="4000"/>
          </a:p>
          <a:p>
            <a:pPr algn="l"/>
            <a:r>
              <a:rPr lang="en-US" altLang="zh-CN" sz="4000"/>
              <a:t>Holy Church(Healing</a:t>
            </a:r>
            <a:endParaRPr lang="en-US" altLang="zh-CN" sz="4000"/>
          </a:p>
          <a:p>
            <a:pPr algn="l"/>
            <a:r>
              <a:rPr lang="en-US" altLang="zh-CN" sz="4000"/>
              <a:t>/Accountability)</a:t>
            </a:r>
            <a:endParaRPr lang="en-US" altLang="zh-CN" sz="4000"/>
          </a:p>
          <a:p>
            <a:pPr algn="l"/>
            <a:endParaRPr lang="en-US" altLang="zh-CN" sz="4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6480" y="23495"/>
            <a:ext cx="1276350" cy="1352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12190" y="1818640"/>
            <a:ext cx="7753985" cy="4410075"/>
          </a:xfrm>
        </p:spPr>
        <p:txBody>
          <a:bodyPr>
            <a:normAutofit/>
          </a:bodyPr>
          <a:p>
            <a:br>
              <a:rPr lang="en-US" altLang="zh-CN"/>
            </a:br>
            <a:br>
              <a:rPr lang="en-US" altLang="zh-CN"/>
            </a:b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7655" y="-161925"/>
            <a:ext cx="9770745" cy="1655445"/>
          </a:xfrm>
        </p:spPr>
        <p:txBody>
          <a:bodyPr>
            <a:noAutofit/>
          </a:bodyPr>
          <a:p>
            <a:pPr algn="l"/>
            <a:endParaRPr lang="en-US" altLang="zh-CN" sz="4000"/>
          </a:p>
          <a:p>
            <a:pPr algn="l"/>
            <a:r>
              <a:rPr lang="en-US" altLang="zh-CN" sz="4000"/>
              <a:t>Really know Him  / </a:t>
            </a:r>
            <a:r>
              <a:rPr lang="zh-CN" altLang="en-US" sz="4000"/>
              <a:t>秘訣：</a:t>
            </a:r>
            <a:r>
              <a:rPr lang="zh-CN" altLang="en-US" sz="4000"/>
              <a:t>真認識基督</a:t>
            </a:r>
            <a:endParaRPr lang="en-US" altLang="zh-CN" sz="4000"/>
          </a:p>
          <a:p>
            <a:pPr algn="l"/>
            <a:r>
              <a:rPr lang="en-US" altLang="zh-CN" sz="2800"/>
              <a:t>Edmund Chan(2025) IDMC Hong Kong</a:t>
            </a:r>
            <a:endParaRPr lang="zh-CN" altLang="en-US" sz="2800"/>
          </a:p>
          <a:p>
            <a:pPr algn="l"/>
            <a:endParaRPr lang="zh-CN" altLang="en-US" sz="4000"/>
          </a:p>
          <a:p>
            <a:pPr algn="l"/>
            <a:endParaRPr lang="zh-CN" altLang="en-US" sz="4000"/>
          </a:p>
          <a:p>
            <a:pPr algn="l"/>
            <a:endParaRPr lang="zh-CN" altLang="en-US" sz="4000"/>
          </a:p>
          <a:p>
            <a:pPr algn="l"/>
            <a:r>
              <a:rPr lang="zh-CN" altLang="en-US" sz="3000"/>
              <a:t>不</a:t>
            </a:r>
            <a:r>
              <a:rPr lang="en-US" altLang="zh-CN" sz="3000"/>
              <a:t> </a:t>
            </a:r>
            <a:r>
              <a:rPr lang="zh-CN" altLang="en-US" sz="3000"/>
              <a:t>但</a:t>
            </a:r>
            <a:r>
              <a:rPr lang="en-US" altLang="zh-CN" sz="3000"/>
              <a:t> </a:t>
            </a:r>
            <a:r>
              <a:rPr lang="zh-CN" altLang="en-US" sz="3000"/>
              <a:t>如</a:t>
            </a:r>
            <a:r>
              <a:rPr lang="en-US" altLang="zh-CN" sz="3000"/>
              <a:t> </a:t>
            </a:r>
            <a:r>
              <a:rPr lang="zh-CN" altLang="en-US" sz="3000"/>
              <a:t>此</a:t>
            </a:r>
            <a:r>
              <a:rPr lang="en-US" altLang="zh-CN" sz="3000"/>
              <a:t> </a:t>
            </a:r>
            <a:r>
              <a:rPr lang="zh-CN" altLang="en-US" sz="3000"/>
              <a:t>，</a:t>
            </a:r>
            <a:r>
              <a:rPr lang="en-US" altLang="zh-CN" sz="3000"/>
              <a:t> </a:t>
            </a:r>
            <a:r>
              <a:rPr lang="zh-CN" altLang="en-US" sz="3000"/>
              <a:t>我</a:t>
            </a:r>
            <a:r>
              <a:rPr lang="en-US" altLang="zh-CN" sz="3000"/>
              <a:t> </a:t>
            </a:r>
            <a:r>
              <a:rPr lang="zh-CN" altLang="en-US" sz="3000"/>
              <a:t>也</a:t>
            </a:r>
            <a:r>
              <a:rPr lang="en-US" altLang="zh-CN" sz="3000"/>
              <a:t> </a:t>
            </a:r>
            <a:r>
              <a:rPr lang="zh-CN" altLang="en-US" sz="3000"/>
              <a:t>將</a:t>
            </a:r>
            <a:r>
              <a:rPr lang="en-US" altLang="zh-CN" sz="3000"/>
              <a:t> </a:t>
            </a:r>
            <a:r>
              <a:rPr lang="zh-CN" altLang="en-US" sz="3000"/>
              <a:t>萬</a:t>
            </a:r>
            <a:r>
              <a:rPr lang="en-US" altLang="zh-CN" sz="3000"/>
              <a:t> </a:t>
            </a:r>
            <a:r>
              <a:rPr lang="zh-CN" altLang="en-US" sz="3000"/>
              <a:t>事</a:t>
            </a:r>
            <a:r>
              <a:rPr lang="en-US" altLang="zh-CN" sz="3000"/>
              <a:t> </a:t>
            </a:r>
            <a:r>
              <a:rPr lang="zh-CN" altLang="en-US" sz="3000"/>
              <a:t>當</a:t>
            </a:r>
            <a:r>
              <a:rPr lang="en-US" altLang="zh-CN" sz="3000"/>
              <a:t> </a:t>
            </a:r>
            <a:r>
              <a:rPr lang="zh-CN" altLang="en-US" sz="3000"/>
              <a:t>作</a:t>
            </a:r>
            <a:r>
              <a:rPr lang="en-US" altLang="zh-CN" sz="3000"/>
              <a:t> </a:t>
            </a:r>
            <a:r>
              <a:rPr lang="zh-CN" altLang="en-US" sz="3000"/>
              <a:t>有</a:t>
            </a:r>
            <a:r>
              <a:rPr lang="en-US" altLang="zh-CN" sz="3000"/>
              <a:t> </a:t>
            </a:r>
            <a:r>
              <a:rPr lang="zh-CN" altLang="en-US" sz="3000"/>
              <a:t>損</a:t>
            </a:r>
            <a:r>
              <a:rPr lang="en-US" altLang="zh-CN" sz="3000"/>
              <a:t> </a:t>
            </a:r>
            <a:r>
              <a:rPr lang="zh-CN" altLang="en-US" sz="3000"/>
              <a:t>的</a:t>
            </a:r>
            <a:r>
              <a:rPr lang="en-US" altLang="zh-CN" sz="3000"/>
              <a:t> </a:t>
            </a:r>
            <a:r>
              <a:rPr lang="zh-CN" altLang="en-US" sz="3000"/>
              <a:t>，</a:t>
            </a:r>
            <a:r>
              <a:rPr lang="en-US" altLang="zh-CN" sz="3000"/>
              <a:t> </a:t>
            </a:r>
            <a:r>
              <a:rPr lang="zh-CN" altLang="en-US" sz="3000"/>
              <a:t>因</a:t>
            </a:r>
            <a:r>
              <a:rPr lang="en-US" altLang="zh-CN" sz="3000"/>
              <a:t> </a:t>
            </a:r>
            <a:r>
              <a:rPr lang="zh-CN" altLang="en-US" sz="3000"/>
              <a:t>我</a:t>
            </a:r>
            <a:r>
              <a:rPr lang="en-US" altLang="zh-CN" sz="3000"/>
              <a:t> </a:t>
            </a:r>
            <a:r>
              <a:rPr lang="zh-CN" altLang="en-US" sz="3000"/>
              <a:t>以</a:t>
            </a:r>
            <a:r>
              <a:rPr lang="en-US" altLang="zh-CN" sz="3000"/>
              <a:t> </a:t>
            </a:r>
            <a:r>
              <a:rPr lang="zh-CN" altLang="en-US" sz="3000"/>
              <a:t>認</a:t>
            </a:r>
            <a:r>
              <a:rPr lang="en-US" altLang="zh-CN" sz="3000"/>
              <a:t> </a:t>
            </a:r>
            <a:r>
              <a:rPr lang="zh-CN" altLang="en-US" sz="3000"/>
              <a:t>識</a:t>
            </a:r>
            <a:r>
              <a:rPr lang="en-US" altLang="zh-CN" sz="3000"/>
              <a:t> </a:t>
            </a:r>
            <a:r>
              <a:rPr lang="zh-CN" altLang="en-US" sz="3000"/>
              <a:t>我</a:t>
            </a:r>
            <a:r>
              <a:rPr lang="en-US" altLang="zh-CN" sz="3000"/>
              <a:t> </a:t>
            </a:r>
            <a:r>
              <a:rPr lang="zh-CN" altLang="en-US" sz="3000"/>
              <a:t>主</a:t>
            </a:r>
            <a:r>
              <a:rPr lang="en-US" altLang="zh-CN" sz="3000"/>
              <a:t> </a:t>
            </a:r>
            <a:r>
              <a:rPr lang="zh-CN" altLang="en-US" sz="3000"/>
              <a:t>基</a:t>
            </a:r>
            <a:r>
              <a:rPr lang="en-US" altLang="zh-CN" sz="3000"/>
              <a:t> </a:t>
            </a:r>
            <a:r>
              <a:rPr lang="zh-CN" altLang="en-US" sz="3000"/>
              <a:t>督</a:t>
            </a:r>
            <a:r>
              <a:rPr lang="en-US" altLang="zh-CN" sz="3000"/>
              <a:t> </a:t>
            </a:r>
            <a:r>
              <a:rPr lang="zh-CN" altLang="en-US" sz="3000"/>
              <a:t>耶</a:t>
            </a:r>
            <a:r>
              <a:rPr lang="en-US" altLang="zh-CN" sz="3000"/>
              <a:t> </a:t>
            </a:r>
            <a:r>
              <a:rPr lang="zh-CN" altLang="en-US" sz="3000"/>
              <a:t>穌</a:t>
            </a:r>
            <a:r>
              <a:rPr lang="en-US" altLang="zh-CN" sz="3000"/>
              <a:t> </a:t>
            </a:r>
            <a:r>
              <a:rPr lang="zh-CN" altLang="en-US" sz="3000"/>
              <a:t>為</a:t>
            </a:r>
            <a:r>
              <a:rPr lang="en-US" altLang="zh-CN" sz="3000"/>
              <a:t> </a:t>
            </a:r>
            <a:r>
              <a:rPr lang="zh-CN" altLang="en-US" sz="3000"/>
              <a:t>至</a:t>
            </a:r>
            <a:r>
              <a:rPr lang="en-US" altLang="zh-CN" sz="3000"/>
              <a:t> </a:t>
            </a:r>
            <a:r>
              <a:rPr lang="zh-CN" altLang="en-US" sz="3000"/>
              <a:t>寶</a:t>
            </a:r>
            <a:r>
              <a:rPr lang="en-US" altLang="zh-CN" sz="3000"/>
              <a:t> </a:t>
            </a:r>
            <a:r>
              <a:rPr lang="zh-CN" altLang="en-US" sz="3000"/>
              <a:t>。</a:t>
            </a:r>
            <a:r>
              <a:rPr lang="en-US" altLang="zh-CN" sz="3000"/>
              <a:t> </a:t>
            </a:r>
            <a:r>
              <a:rPr lang="zh-CN" altLang="en-US" sz="3000"/>
              <a:t>我</a:t>
            </a:r>
            <a:r>
              <a:rPr lang="en-US" altLang="zh-CN" sz="3000"/>
              <a:t> </a:t>
            </a:r>
            <a:r>
              <a:rPr lang="zh-CN" altLang="en-US" sz="3000"/>
              <a:t>為</a:t>
            </a:r>
            <a:r>
              <a:rPr lang="en-US" altLang="zh-CN" sz="3000"/>
              <a:t> </a:t>
            </a:r>
            <a:r>
              <a:rPr lang="zh-CN" altLang="en-US" sz="3000"/>
              <a:t>他</a:t>
            </a:r>
            <a:r>
              <a:rPr lang="en-US" altLang="zh-CN" sz="3000"/>
              <a:t> </a:t>
            </a:r>
            <a:r>
              <a:rPr lang="zh-CN" altLang="en-US" sz="3000"/>
              <a:t>已</a:t>
            </a:r>
            <a:r>
              <a:rPr lang="en-US" altLang="zh-CN" sz="3000"/>
              <a:t> </a:t>
            </a:r>
            <a:r>
              <a:rPr lang="zh-CN" altLang="en-US" sz="3000"/>
              <a:t>經</a:t>
            </a:r>
            <a:r>
              <a:rPr lang="en-US" altLang="zh-CN" sz="3000"/>
              <a:t> </a:t>
            </a:r>
            <a:r>
              <a:rPr lang="zh-CN" altLang="en-US" sz="3000"/>
              <a:t>丟</a:t>
            </a:r>
            <a:r>
              <a:rPr lang="en-US" altLang="zh-CN" sz="3000"/>
              <a:t> </a:t>
            </a:r>
            <a:r>
              <a:rPr lang="zh-CN" altLang="en-US" sz="3000"/>
              <a:t>棄</a:t>
            </a:r>
            <a:r>
              <a:rPr lang="en-US" altLang="zh-CN" sz="3000"/>
              <a:t> </a:t>
            </a:r>
            <a:r>
              <a:rPr lang="zh-CN" altLang="en-US" sz="3000"/>
              <a:t>萬</a:t>
            </a:r>
            <a:r>
              <a:rPr lang="en-US" altLang="zh-CN" sz="3000"/>
              <a:t> </a:t>
            </a:r>
            <a:r>
              <a:rPr lang="zh-CN" altLang="en-US" sz="3000"/>
              <a:t>事</a:t>
            </a:r>
            <a:r>
              <a:rPr lang="en-US" altLang="zh-CN" sz="3000"/>
              <a:t> </a:t>
            </a:r>
            <a:r>
              <a:rPr lang="zh-CN" altLang="en-US" sz="3000"/>
              <a:t>，</a:t>
            </a:r>
            <a:r>
              <a:rPr lang="en-US" altLang="zh-CN" sz="3000"/>
              <a:t> </a:t>
            </a:r>
            <a:r>
              <a:rPr lang="zh-CN" altLang="en-US" sz="3000"/>
              <a:t>看</a:t>
            </a:r>
            <a:r>
              <a:rPr lang="en-US" altLang="zh-CN" sz="3000"/>
              <a:t> </a:t>
            </a:r>
            <a:r>
              <a:rPr lang="zh-CN" altLang="en-US" sz="3000"/>
              <a:t>作</a:t>
            </a:r>
            <a:r>
              <a:rPr lang="en-US" altLang="zh-CN" sz="3000"/>
              <a:t> </a:t>
            </a:r>
            <a:r>
              <a:rPr lang="zh-CN" altLang="en-US" sz="3000"/>
              <a:t>糞</a:t>
            </a:r>
            <a:r>
              <a:rPr lang="en-US" altLang="zh-CN" sz="3000"/>
              <a:t> </a:t>
            </a:r>
            <a:r>
              <a:rPr lang="zh-CN" altLang="en-US" sz="3000"/>
              <a:t>土</a:t>
            </a:r>
            <a:r>
              <a:rPr lang="en-US" altLang="zh-CN" sz="3000"/>
              <a:t> </a:t>
            </a:r>
            <a:r>
              <a:rPr lang="zh-CN" altLang="en-US" sz="3000"/>
              <a:t>，</a:t>
            </a:r>
            <a:r>
              <a:rPr lang="en-US" altLang="zh-CN" sz="3000"/>
              <a:t> </a:t>
            </a:r>
            <a:r>
              <a:rPr lang="zh-CN" altLang="en-US" sz="3000"/>
              <a:t>為</a:t>
            </a:r>
            <a:r>
              <a:rPr lang="en-US" altLang="zh-CN" sz="3000"/>
              <a:t> </a:t>
            </a:r>
            <a:r>
              <a:rPr lang="zh-CN" altLang="en-US" sz="3000"/>
              <a:t>要</a:t>
            </a:r>
            <a:r>
              <a:rPr lang="en-US" altLang="zh-CN" sz="3000"/>
              <a:t> </a:t>
            </a:r>
            <a:r>
              <a:rPr lang="zh-CN" altLang="en-US" sz="3000"/>
              <a:t>得</a:t>
            </a:r>
            <a:r>
              <a:rPr lang="en-US" altLang="zh-CN" sz="3000"/>
              <a:t> </a:t>
            </a:r>
            <a:r>
              <a:rPr lang="zh-CN" altLang="en-US" sz="3000"/>
              <a:t>著</a:t>
            </a:r>
            <a:r>
              <a:rPr lang="en-US" altLang="zh-CN" sz="3000"/>
              <a:t> </a:t>
            </a:r>
            <a:r>
              <a:rPr lang="zh-CN" altLang="en-US" sz="3000"/>
              <a:t>基</a:t>
            </a:r>
            <a:r>
              <a:rPr lang="en-US" altLang="zh-CN" sz="3000"/>
              <a:t> </a:t>
            </a:r>
            <a:r>
              <a:rPr lang="zh-CN" altLang="en-US" sz="3000"/>
              <a:t>督</a:t>
            </a:r>
            <a:r>
              <a:rPr lang="en-US" altLang="zh-CN" sz="3000"/>
              <a:t> </a:t>
            </a:r>
            <a:r>
              <a:rPr lang="zh-CN" altLang="en-US" sz="3000"/>
              <a:t>。</a:t>
            </a:r>
            <a:r>
              <a:rPr lang="en-US" altLang="zh-CN" sz="3000"/>
              <a:t>- </a:t>
            </a:r>
            <a:r>
              <a:rPr lang="zh-CN" altLang="en-US" sz="3000"/>
              <a:t>腓立比書</a:t>
            </a:r>
            <a:r>
              <a:rPr lang="en-US" altLang="zh-CN" sz="3000"/>
              <a:t>3:8 </a:t>
            </a:r>
            <a:endParaRPr lang="zh-CN" altLang="en-US"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12190" y="1818640"/>
            <a:ext cx="7753985" cy="4410075"/>
          </a:xfrm>
        </p:spPr>
        <p:txBody>
          <a:bodyPr>
            <a:normAutofit/>
          </a:bodyPr>
          <a:p>
            <a:br>
              <a:rPr lang="en-US" altLang="zh-CN"/>
            </a:br>
            <a:br>
              <a:rPr lang="en-US" altLang="zh-CN"/>
            </a:b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71575" y="163195"/>
            <a:ext cx="9770745" cy="1655445"/>
          </a:xfrm>
        </p:spPr>
        <p:txBody>
          <a:bodyPr>
            <a:noAutofit/>
          </a:bodyPr>
          <a:p>
            <a:pPr algn="l"/>
            <a:endParaRPr lang="en-US" altLang="zh-CN" sz="4000"/>
          </a:p>
          <a:p>
            <a:pPr algn="l"/>
            <a:r>
              <a:rPr lang="zh-CN" altLang="en-US" sz="2800"/>
              <a:t>【除你以外】</a:t>
            </a:r>
            <a:r>
              <a:rPr lang="en-US" altLang="zh-CN" sz="2800"/>
              <a:t>[</a:t>
            </a:r>
            <a:r>
              <a:rPr lang="zh-CN" altLang="en-US" sz="2800"/>
              <a:t>國語</a:t>
            </a:r>
            <a:r>
              <a:rPr lang="en-US" altLang="zh-CN" sz="2800"/>
              <a:t>]</a:t>
            </a:r>
            <a:endParaRPr lang="en-US" altLang="zh-CN" sz="2800"/>
          </a:p>
          <a:p>
            <a:pPr algn="l"/>
            <a:r>
              <a:rPr lang="zh-CN" altLang="en-US" sz="2800"/>
              <a:t>詩集：讚美之泉</a:t>
            </a:r>
            <a:r>
              <a:rPr lang="en-US" altLang="zh-CN" sz="2800"/>
              <a:t> 01 - </a:t>
            </a:r>
            <a:r>
              <a:rPr lang="zh-CN" altLang="en-US" sz="2800"/>
              <a:t>讓讚美飛揚</a:t>
            </a:r>
            <a:endParaRPr lang="en-US" altLang="zh-CN" sz="2800"/>
          </a:p>
          <a:p>
            <a:pPr algn="l"/>
            <a:endParaRPr lang="en-US" altLang="zh-CN" sz="2800"/>
          </a:p>
          <a:p>
            <a:pPr algn="l"/>
            <a:r>
              <a:rPr lang="zh-CN" altLang="en-US" sz="2800"/>
              <a:t>除你以外，在天上我還能有誰？</a:t>
            </a:r>
            <a:endParaRPr lang="zh-CN" altLang="en-US" sz="2800"/>
          </a:p>
          <a:p>
            <a:pPr algn="l"/>
            <a:r>
              <a:rPr lang="zh-CN" altLang="en-US" sz="2800"/>
              <a:t>除你以外，在地上我別無眷戀。</a:t>
            </a:r>
            <a:endParaRPr lang="zh-CN" altLang="en-US" sz="2800"/>
          </a:p>
          <a:p>
            <a:pPr algn="l"/>
            <a:r>
              <a:rPr lang="zh-CN" altLang="en-US" sz="2800"/>
              <a:t>除你以外，有誰能擦乾我眼淚？</a:t>
            </a:r>
            <a:endParaRPr lang="zh-CN" altLang="en-US" sz="2800"/>
          </a:p>
          <a:p>
            <a:pPr algn="l"/>
            <a:r>
              <a:rPr lang="zh-CN" altLang="en-US" sz="2800"/>
              <a:t>除你以外，有誰能帶給我安慰？</a:t>
            </a:r>
            <a:endParaRPr lang="zh-CN" altLang="en-US" sz="2800"/>
          </a:p>
          <a:p>
            <a:pPr algn="l"/>
            <a:r>
              <a:rPr lang="zh-CN" altLang="en-US" sz="2800"/>
              <a:t>雖然我的肉體和我的心腸漸漸的衰退，</a:t>
            </a:r>
            <a:endParaRPr lang="zh-CN" altLang="en-US" sz="2800"/>
          </a:p>
          <a:p>
            <a:pPr algn="l"/>
            <a:r>
              <a:rPr lang="zh-CN" altLang="en-US" sz="2800"/>
              <a:t>但是神是我心裡的力量，是我的福份，直到永遠。</a:t>
            </a:r>
            <a:endParaRPr lang="zh-CN" altLang="en-US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1743</Words>
  <Application>WPS 演示</Application>
  <PresentationFormat>宽屏</PresentationFormat>
  <Paragraphs>130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諸神的面具 Counterfeit Gods</vt:lpstr>
      <vt:lpstr>Classification / 假神分類</vt:lpstr>
      <vt:lpstr>The Devil’s Scheme / 惡者計謀   務要謹守、警醒，因為你們的仇敵魔鬼如同吼叫的獅子，遍地遊行，尋找可吞吃的人。- 彼得前書5:8 </vt:lpstr>
      <vt:lpstr>Dos and Donts</vt:lpstr>
      <vt:lpstr>PowerPoint 演示文稿</vt:lpstr>
      <vt:lpstr>  Hooks  Half-truth   Hurts</vt:lpstr>
      <vt:lpstr>    他對我說：“這是耶和華指示所羅巴伯的。萬軍之耶和華說：不是倚靠勢力，不是倚靠才能，乃是倚靠我的靈方能成事。 - 撒迦利亞書4:6    你的話是我腳前的燈， 是我路上的光。- 詩篇119:105     兩個人總比一個人好，因為二人勞碌同得美好的果效。 若是跌倒，這人可以扶起他的同伴；若是孤身跌倒，沒有別人扶起他來，這人就有禍了...... - 傳道書4:9-12</vt:lpstr>
      <vt:lpstr>  </vt:lpstr>
      <vt:lpstr>  </vt:lpstr>
      <vt:lpstr> </vt:lpstr>
      <vt:lpstr>Takeaway/Reflection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诺曼</cp:lastModifiedBy>
  <cp:revision>5</cp:revision>
  <dcterms:created xsi:type="dcterms:W3CDTF">2023-08-09T12:44:00Z</dcterms:created>
  <dcterms:modified xsi:type="dcterms:W3CDTF">2025-10-11T19:35:06Z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2052-12.1.0.22089</vt:lpwstr>
  </property>
  <property fmtid="{D5CDD505-2E9C-101B-9397-08002B2CF9AE}" pid="3" name="ICV">
    <vt:lpwstr>A669D3BA441C483DB34DABABEE942A12_12</vt:lpwstr>
  </property>
</Properties>
</file>